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3805">
          <p15:clr>
            <a:srgbClr val="747775"/>
          </p15:clr>
        </p15:guide>
      </p15:sldGuideLst>
    </p:ext>
    <p:ext uri="GoogleSlidesCustomDataVersion2">
      <go:slidesCustomData xmlns:go="http://customooxmlschemas.google.com/" r:id="rId66" roundtripDataSignature="AMtx7mjh7VYR6RVSdph0YUvLp3XwWYjF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38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customschemas.google.com/relationships/presentationmetadata" Target="metadata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7ddae33384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g27ddae33384_0_2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" name="Google Shape;6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" name="Google Shape;7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" name="Google Shape;7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" name="Google Shape;84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" name="Google Shape;8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4" name="Google Shape;12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4" name="Google Shape;134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9" name="Google Shape;199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9" name="Google Shape;20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4" name="Google Shape;214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9" name="Google Shape;219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4" name="Google Shape;234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9" name="Google Shape;239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4" name="Google Shape;254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9" name="Google Shape;269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9" name="Google Shape;279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4" name="Google Shape;284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4" name="Google Shape;294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4" name="Google Shape;304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9" name="Google Shape;309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4" name="Google Shape;314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9" name="Google Shape;319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4" name="Google Shape;324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9" name="Google Shape;329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9" name="Google Shape;339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4" name="Google Shape;344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9" name="Google Shape;349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4" name="Google Shape;354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9" name="Google Shape;359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●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○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■"/>
              <a:defRPr b="0" i="0" sz="3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3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Google Shape;37;p3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" name="Google Shape;41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○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○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■"/>
              <a:defRPr b="0" i="0" sz="4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4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●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○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Char char="■"/>
              <a:defRPr b="0" i="0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4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4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4" name="Google Shape;54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57" name="Google Shape;57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●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○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Char char="■"/>
              <a:defRPr b="0" i="0" sz="1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4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v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oogle Shape;6;p33"/>
          <p:cNvCxnSpPr/>
          <p:nvPr/>
        </p:nvCxnSpPr>
        <p:spPr>
          <a:xfrm>
            <a:off x="0" y="37828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" name="Google Shape;7;p33"/>
          <p:cNvCxnSpPr/>
          <p:nvPr/>
        </p:nvCxnSpPr>
        <p:spPr>
          <a:xfrm>
            <a:off x="0" y="76207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8" name="Google Shape;8;p33"/>
          <p:cNvCxnSpPr/>
          <p:nvPr/>
        </p:nvCxnSpPr>
        <p:spPr>
          <a:xfrm>
            <a:off x="0" y="114036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" name="Google Shape;9;p33"/>
          <p:cNvCxnSpPr/>
          <p:nvPr/>
        </p:nvCxnSpPr>
        <p:spPr>
          <a:xfrm>
            <a:off x="0" y="153150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" name="Google Shape;10;p33"/>
          <p:cNvCxnSpPr/>
          <p:nvPr/>
        </p:nvCxnSpPr>
        <p:spPr>
          <a:xfrm>
            <a:off x="0" y="190978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1" name="Google Shape;11;p33"/>
          <p:cNvCxnSpPr/>
          <p:nvPr/>
        </p:nvCxnSpPr>
        <p:spPr>
          <a:xfrm>
            <a:off x="0" y="2293581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2" name="Google Shape;12;p33"/>
          <p:cNvCxnSpPr/>
          <p:nvPr/>
        </p:nvCxnSpPr>
        <p:spPr>
          <a:xfrm>
            <a:off x="0" y="2671866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3" name="Google Shape;13;p33"/>
          <p:cNvCxnSpPr/>
          <p:nvPr/>
        </p:nvCxnSpPr>
        <p:spPr>
          <a:xfrm>
            <a:off x="0" y="3029753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4" name="Google Shape;14;p33"/>
          <p:cNvCxnSpPr/>
          <p:nvPr/>
        </p:nvCxnSpPr>
        <p:spPr>
          <a:xfrm>
            <a:off x="0" y="3408038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" name="Google Shape;15;p33"/>
          <p:cNvCxnSpPr/>
          <p:nvPr/>
        </p:nvCxnSpPr>
        <p:spPr>
          <a:xfrm>
            <a:off x="0" y="3823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" name="Google Shape;16;p33"/>
          <p:cNvCxnSpPr/>
          <p:nvPr/>
        </p:nvCxnSpPr>
        <p:spPr>
          <a:xfrm>
            <a:off x="0" y="4216025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" name="Google Shape;17;p33"/>
          <p:cNvCxnSpPr/>
          <p:nvPr/>
        </p:nvCxnSpPr>
        <p:spPr>
          <a:xfrm>
            <a:off x="0" y="46292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8" name="Google Shape;18;p33"/>
          <p:cNvCxnSpPr/>
          <p:nvPr/>
        </p:nvCxnSpPr>
        <p:spPr>
          <a:xfrm>
            <a:off x="0" y="5032050"/>
            <a:ext cx="9144000" cy="0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" name="Google Shape;19;p3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8161952" y="55676"/>
            <a:ext cx="920998" cy="706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" name="Google Shape;20;p33"/>
          <p:cNvGrpSpPr/>
          <p:nvPr/>
        </p:nvGrpSpPr>
        <p:grpSpPr>
          <a:xfrm>
            <a:off x="8164100" y="0"/>
            <a:ext cx="999600" cy="1374300"/>
            <a:chOff x="8164100" y="0"/>
            <a:chExt cx="999600" cy="1374300"/>
          </a:xfrm>
        </p:grpSpPr>
        <p:sp>
          <p:nvSpPr>
            <p:cNvPr id="21" name="Google Shape;21;p33"/>
            <p:cNvSpPr/>
            <p:nvPr/>
          </p:nvSpPr>
          <p:spPr>
            <a:xfrm>
              <a:off x="8164100" y="0"/>
              <a:ext cx="979800" cy="1374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" name="Google Shape;22;p33"/>
            <p:cNvCxnSpPr/>
            <p:nvPr/>
          </p:nvCxnSpPr>
          <p:spPr>
            <a:xfrm flipH="1" rot="10800000">
              <a:off x="8164100" y="366650"/>
              <a:ext cx="978900" cy="105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3" name="Google Shape;23;p33"/>
            <p:cNvCxnSpPr/>
            <p:nvPr/>
          </p:nvCxnSpPr>
          <p:spPr>
            <a:xfrm flipH="1" rot="10800000">
              <a:off x="8164100" y="1137375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4" name="Google Shape;24;p33"/>
            <p:cNvCxnSpPr/>
            <p:nvPr/>
          </p:nvCxnSpPr>
          <p:spPr>
            <a:xfrm flipH="1" rot="10800000">
              <a:off x="8164100" y="755913"/>
              <a:ext cx="999600" cy="2700"/>
            </a:xfrm>
            <a:prstGeom prst="straightConnector1">
              <a:avLst/>
            </a:prstGeom>
            <a:noFill/>
            <a:ln cap="flat" cmpd="sng" w="9525">
              <a:solidFill>
                <a:srgbClr val="D9D9D9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7ddae33384_0_28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1: Find X? 	X + 5 = 15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5	          B. 20          C. 15          D. 10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1: Find X? 	X + 5 = 15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5	          B. 20          C. 15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10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2: Find A? 	A + 15 = 31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20          B. 19          C. 16          D. 17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2: Find A? 	A + 15 = 31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20          B. 19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C. 16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17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3: Find D? 	14 + D = 25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38          B. 12          C. 11          D. 39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3: Find D? 	14 + D = 25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38          B. 12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C. 11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39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4: Find Y? 	10 + Y = 30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10          B. 20          C. 30          D. 40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4: Find Y? 	10 + Y = 30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10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20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30          D. 40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5: Find B? 	B + 7 = 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6          B. 5          C. 4          D. 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5: Find B? 	B + 7 = 12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6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5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4          D. 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6: Find X? 	X + 5 = 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2          B. 12          C. 3          D. 11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6: Find X? 	X + 5 = 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2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12          C. 3          D. 11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3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7: Find X? 	8 + X = 11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          B. 4          C. 5          D. 6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7: Find X? 	8 + X = 11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3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4          C. 5          D. 6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8: Find X? 	X + 10 = 18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7          B. 8          C. 9          D. 10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8: Find X? 	X + 10 = 18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7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8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9          D. 10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9: Find B? 	14 + B = 23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37          B. 9          C. 11          D. 25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9: Find B? 	14 + B = 23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37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9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11          D. 25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10: Find A? 	A + 9 = 21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12          B. 11          C. 10          D. 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10: Find A? 	A + 9 = 21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12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11          C. 10          D. 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11: Find A? 	A + 23 = 52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23          B. 32          C. 29          D. 38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11: Find A? 	A + 23 = 52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23          B. 32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C. 29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38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3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12: Find X? 	15 + X = 38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32          B. 23          C. 22          D. 33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12: Find X? 	15 + X = 38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32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23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22          D. 33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13: Find X? 	14 + X = 51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31          B. 33          C. 37          D. 39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13: Find X? 	14 + X = 51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31          B. 33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C. 37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 39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14: Find X? 	X + 21 = 73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82          B. 72          C. 62          D. 52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14: Find X? 	X + 21 = 73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82          B. 72          C. 62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52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15: Find Y? 	57 + Y = 57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0          B. 1          C. 3          D. 2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15: Find Y? 	57 + Y = 57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0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 1          C. 3          D. 2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16: Find Y? 	Y + 33 = 44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13          B. 11          C. 22          D. 23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16: Find Y? 	Y + 33 = 44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13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11         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 22          D. 23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17: Find Y? 	Y + 14 = 64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78          B. 87          C. 60          D. 50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17: Find Y? 	Y + 14 = 64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78          B. 87          C. 60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50 </a:t>
            </a: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 18: Find G? 	38 + G = 74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v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A. 36          B. 16          C. 26          D. 46 					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18: Find G? 	38 + G = 74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36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16          C. 26          D. 46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19: Find X? 	X + 71 = 78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9          B. 19          C. 7          D. 17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19: Find X? 	X + 71 = 78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9          B. 19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C. 7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D. 17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20: Find X? 	X + 14 = 33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21          B. 11          C. 37          D. 19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20: Find X? 	X + 14 = 33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21          B. 11          C. 37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19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21: Find X? 	49 + X = 149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79          B. 80          C. 90          D. 100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53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21: Find X? 	49 + X = 149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79          B. 80          C. 90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100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22: Find Y? 	Y + 40 = 100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50          B. 60          C. 70          D. 80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22: Find Y? 	Y + 40 = 100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50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60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70          D. 80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23: Find A? 	2 + A = 87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85          B. 84          C. 83          D. 82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23: Find A? 	2 + A = 87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85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84          C. 83          D. 82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24: Find C? 	59 + C = 64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18          B. 15          C. 2          D. 5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24: Find C? 	59 + C = 64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18          B. 15          C. 2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D. 5 	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25: Find X? 	89 + X = 100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11          B. 12          C. 22          D. 21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25: Find X? 	89 + X = 100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11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12          C. 22          D. 21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2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26: Find Y? 	Y + 0 = 70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70          B. 78          C. 72          D. 60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3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26: Find Y? 	Y + 0 = 70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70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78          C. 72          D. 60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4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27: Find X? 	X + 1 = 79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87          B. 78          C. 97          D. 67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65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27: Find X? 	X + 1 = 79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87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78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97          D. 67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6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28: Find T? 	0 + T = 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8          B. 7          C. 6          D. 5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7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28: Find T? 	0 + T = 7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8      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B. 7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C. 6          D. 5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8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29: Find B? 	B + 10 = 109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99          B. 89          C. 79          D. 69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9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29: Find B? 	B + 10 = 109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99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89          C. 79          D. 69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70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30: Find X? 	X + 11 = 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A. 9          B. 10          C. 11          D. 12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71"/>
          <p:cNvSpPr/>
          <p:nvPr/>
        </p:nvSpPr>
        <p:spPr>
          <a:xfrm>
            <a:off x="1164492" y="398585"/>
            <a:ext cx="6291385" cy="143021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Question 30: Find X? 	X + 11 = 20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r>
              <a:rPr b="0" i="0" lang="vi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A. 9          </a:t>
            </a:r>
            <a:r>
              <a:rPr b="0" i="0" lang="vi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 10          C. 11          D. 12 					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