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63"/>
  </p:notesMasterIdLst>
  <p:sldIdLst>
    <p:sldId id="745" r:id="rId3"/>
    <p:sldId id="753" r:id="rId4"/>
    <p:sldId id="754" r:id="rId5"/>
    <p:sldId id="755" r:id="rId6"/>
    <p:sldId id="756" r:id="rId7"/>
    <p:sldId id="757" r:id="rId8"/>
    <p:sldId id="758" r:id="rId9"/>
    <p:sldId id="759" r:id="rId10"/>
    <p:sldId id="760" r:id="rId11"/>
    <p:sldId id="761" r:id="rId12"/>
    <p:sldId id="762" r:id="rId13"/>
    <p:sldId id="763" r:id="rId14"/>
    <p:sldId id="764" r:id="rId15"/>
    <p:sldId id="765" r:id="rId16"/>
    <p:sldId id="766" r:id="rId17"/>
    <p:sldId id="767" r:id="rId18"/>
    <p:sldId id="768" r:id="rId19"/>
    <p:sldId id="769" r:id="rId20"/>
    <p:sldId id="770" r:id="rId21"/>
    <p:sldId id="771" r:id="rId22"/>
    <p:sldId id="772" r:id="rId23"/>
    <p:sldId id="773" r:id="rId24"/>
    <p:sldId id="774" r:id="rId25"/>
    <p:sldId id="775" r:id="rId26"/>
    <p:sldId id="776" r:id="rId27"/>
    <p:sldId id="777" r:id="rId28"/>
    <p:sldId id="778" r:id="rId29"/>
    <p:sldId id="779" r:id="rId30"/>
    <p:sldId id="780" r:id="rId31"/>
    <p:sldId id="781" r:id="rId32"/>
    <p:sldId id="782" r:id="rId33"/>
    <p:sldId id="783" r:id="rId34"/>
    <p:sldId id="784" r:id="rId35"/>
    <p:sldId id="785" r:id="rId36"/>
    <p:sldId id="786" r:id="rId37"/>
    <p:sldId id="787" r:id="rId38"/>
    <p:sldId id="788" r:id="rId39"/>
    <p:sldId id="789" r:id="rId40"/>
    <p:sldId id="790" r:id="rId41"/>
    <p:sldId id="791" r:id="rId42"/>
    <p:sldId id="792" r:id="rId43"/>
    <p:sldId id="793" r:id="rId44"/>
    <p:sldId id="794" r:id="rId45"/>
    <p:sldId id="795" r:id="rId46"/>
    <p:sldId id="796" r:id="rId47"/>
    <p:sldId id="797" r:id="rId48"/>
    <p:sldId id="798" r:id="rId49"/>
    <p:sldId id="799" r:id="rId50"/>
    <p:sldId id="800" r:id="rId51"/>
    <p:sldId id="801" r:id="rId52"/>
    <p:sldId id="802" r:id="rId53"/>
    <p:sldId id="803" r:id="rId54"/>
    <p:sldId id="804" r:id="rId55"/>
    <p:sldId id="805" r:id="rId56"/>
    <p:sldId id="806" r:id="rId57"/>
    <p:sldId id="807" r:id="rId58"/>
    <p:sldId id="808" r:id="rId59"/>
    <p:sldId id="809" r:id="rId60"/>
    <p:sldId id="810" r:id="rId61"/>
    <p:sldId id="811" r:id="rId6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00" autoAdjust="0"/>
    <p:restoredTop sz="94274"/>
  </p:normalViewPr>
  <p:slideViewPr>
    <p:cSldViewPr snapToGrid="0">
      <p:cViewPr varScale="1">
        <p:scale>
          <a:sx n="72" d="100"/>
          <a:sy n="72" d="100"/>
        </p:scale>
        <p:origin x="58" y="5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46948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6173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70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55839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70081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2973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9403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93760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0555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84949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1578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50275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3573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58776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12047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45146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77032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56925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96337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781580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860997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14387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694048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008552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60602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491719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150193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13317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21314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928912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10673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978850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748721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50361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75067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144982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80350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527695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291188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571819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115535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765861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459927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422700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839075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841227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78874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4633290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40662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207618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7376835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125513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56471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161443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48323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44931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579380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71221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Google Shape;51;p13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2" name="Google Shape;52;p13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" name="Google Shape;53;p13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4" name="Google Shape;54;p13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" name="Google Shape;55;p13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" name="Google Shape;56;p13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" name="Google Shape;57;p13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" name="Google Shape;58;p13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59;p13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0" name="Google Shape;60;p13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" name="Google Shape;61;p13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" name="Google Shape;62;p13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" name="Google Shape;63;p13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62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594298" y="1385873"/>
            <a:ext cx="862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60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vi-VN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vi-VN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1236813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62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594298" y="1385873"/>
            <a:ext cx="862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60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vi-VN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vi-VN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4240849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109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106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108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109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107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98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109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106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108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109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107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23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3: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30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82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3: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30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10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4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4: Find d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73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4: Find d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7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69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5: Find b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18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5: Find b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6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447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6: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7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6: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5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45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7: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040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7: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90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8: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70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8: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36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9: Find b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339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9: Find b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6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222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10: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984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10: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13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995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11: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34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993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11: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34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26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98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12: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21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12: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20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165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13: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988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13: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999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14: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89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203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14: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89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11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81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15: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36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15: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0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122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16: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44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199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16: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33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44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31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11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509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17: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4641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17: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7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10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9530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18: Find t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574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18: Find t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3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19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19: Find c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37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77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19: Find c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21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37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14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422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20: Find b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15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20: Find b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14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4686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21: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8398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21: Find y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7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17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0606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22: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06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22: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2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546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23: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57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37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27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47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5445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23: Find x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57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37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27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47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23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24: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580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24: Find a 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386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25: Find x?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9287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25: Find x?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48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1388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26: Find c?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98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96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95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97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094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26: Find c?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98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96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95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97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336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27: Find b?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4877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27: Find b?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9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19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18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481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28: Find t?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760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28: Find t?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57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29: Find b?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0002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29: Find b?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vi-VN" sz="220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21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45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7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167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</a:t>
              </a:r>
              <a:r>
                <a:rPr lang="vi-VN" sz="23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Find a?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40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14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vi-VN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87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C27285-9DAA-048C-E55C-2130FD5AA72B}"/>
              </a:ext>
            </a:extLst>
          </p:cNvPr>
          <p:cNvSpPr/>
          <p:nvPr/>
        </p:nvSpPr>
        <p:spPr>
          <a:xfrm>
            <a:off x="289932" y="297366"/>
            <a:ext cx="7664605" cy="16801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4CCE17-7EB2-57CE-76BD-0CA21B942956}"/>
              </a:ext>
            </a:extLst>
          </p:cNvPr>
          <p:cNvGrpSpPr/>
          <p:nvPr/>
        </p:nvGrpSpPr>
        <p:grpSpPr>
          <a:xfrm>
            <a:off x="735978" y="578496"/>
            <a:ext cx="4761156" cy="461665"/>
            <a:chOff x="394009" y="513702"/>
            <a:chExt cx="4761156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DEA4D39-A158-8327-6676-36D0FC9401ED}"/>
                </a:ext>
              </a:extLst>
            </p:cNvPr>
            <p:cNvSpPr txBox="1"/>
            <p:nvPr/>
          </p:nvSpPr>
          <p:spPr>
            <a:xfrm>
              <a:off x="394009" y="513702"/>
              <a:ext cx="4185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Question </a:t>
              </a:r>
              <a:r>
                <a:rPr lang="vi-VN" sz="23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r>
                <a:rPr lang="vi-VN" sz="2300" b="0" i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Find a? </a:t>
              </a:r>
              <a:endParaRPr lang="vi-VN" sz="23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/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>
                    <a:defRPr sz="2000"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vi-VN" sz="2200" i="1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26</m:t>
                        </m:r>
                        <m:r>
                          <a:rPr lang="vi-VN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vi-VN" sz="2200" i="1">
                            <a:latin typeface="Cambria Math" panose="02040503050406030204" pitchFamily="18" charset="0"/>
                          </a:rPr>
                          <m:t>40</m:t>
                        </m:r>
                      </m:oMath>
                    </m:oMathPara>
                  </a14:m>
                  <a:endParaRPr lang="vi-VN" sz="220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94EC244-8185-549E-43A8-CE3A75C8E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176" y="521123"/>
                  <a:ext cx="2259989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811C1BF-B439-0CBC-69C8-CB0B6C155B2D}"/>
              </a:ext>
            </a:extLst>
          </p:cNvPr>
          <p:cNvSpPr txBox="1"/>
          <p:nvPr/>
        </p:nvSpPr>
        <p:spPr>
          <a:xfrm>
            <a:off x="1458322" y="1379842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14</a:t>
            </a:r>
            <a:endParaRPr lang="vi-VN" sz="2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2793C6-FFBB-6A35-024C-BD1F8D20FF39}"/>
              </a:ext>
            </a:extLst>
          </p:cNvPr>
          <p:cNvSpPr txBox="1"/>
          <p:nvPr/>
        </p:nvSpPr>
        <p:spPr>
          <a:xfrm>
            <a:off x="4493946" y="1385873"/>
            <a:ext cx="96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vi-VN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DE006-1378-5F5D-35E5-22BB6C839DC4}"/>
              </a:ext>
            </a:extLst>
          </p:cNvPr>
          <p:cNvSpPr txBox="1"/>
          <p:nvPr/>
        </p:nvSpPr>
        <p:spPr>
          <a:xfrm>
            <a:off x="6056348" y="1382920"/>
            <a:ext cx="112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11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7D47-F9E5-8EA8-78CE-F405150DDC53}"/>
              </a:ext>
            </a:extLst>
          </p:cNvPr>
          <p:cNvSpPr txBox="1"/>
          <p:nvPr/>
        </p:nvSpPr>
        <p:spPr>
          <a:xfrm>
            <a:off x="2976134" y="1382920"/>
            <a:ext cx="101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0" i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13</a:t>
            </a:r>
            <a:endParaRPr lang="vi-VN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984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24297</TotalTime>
  <Words>1308</Words>
  <Application>Microsoft Office PowerPoint</Application>
  <PresentationFormat>On-screen Show (16:9)</PresentationFormat>
  <Paragraphs>360</Paragraphs>
  <Slides>60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Arial</vt:lpstr>
      <vt:lpstr>Calibri</vt:lpstr>
      <vt:lpstr>Cambria Math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 Nguyen</dc:creator>
  <cp:lastModifiedBy>Trang Nguyen</cp:lastModifiedBy>
  <cp:revision>92</cp:revision>
  <dcterms:modified xsi:type="dcterms:W3CDTF">2023-09-18T11:26:49Z</dcterms:modified>
</cp:coreProperties>
</file>